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3" r:id="rId3"/>
    <p:sldId id="264" r:id="rId4"/>
    <p:sldId id="265" r:id="rId5"/>
    <p:sldId id="268" r:id="rId6"/>
    <p:sldId id="266" r:id="rId7"/>
    <p:sldId id="267" r:id="rId8"/>
    <p:sldId id="269" r:id="rId9"/>
    <p:sldId id="270" r:id="rId10"/>
    <p:sldId id="276" r:id="rId11"/>
    <p:sldId id="274" r:id="rId12"/>
    <p:sldId id="271" r:id="rId13"/>
    <p:sldId id="277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75BAD-FFAD-4071-BE6A-D114140CC4D6}" v="2" dt="2023-03-26T13:40:27.676"/>
    <p1510:client id="{D0447926-BA3F-44C8-9ECC-3A5B58EBF963}" v="1" dt="2023-03-26T13:35:48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>
      <p:cViewPr>
        <p:scale>
          <a:sx n="75" d="100"/>
          <a:sy n="75" d="100"/>
        </p:scale>
        <p:origin x="1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55EA7-949C-957E-D4D2-AC6F02F55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2784D4-53DD-3D5E-3F85-1994462B7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603CC-AF64-C91E-40DA-E606FA9A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F924C-BC2B-9F4F-C960-D12D1DA8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4C994-6BC0-53BD-FCA9-CFA767B1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6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CA13-41E0-58F6-63A1-8D6CA53F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66E54-F68B-09E3-F5AD-D75B60EC1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241A-6E87-FEE0-FE29-7EDD382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D945C-1C05-A227-DBA5-4E70C9BB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45573-EAD2-A6FF-336A-255100D1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7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D8125E-C5D6-8C6E-0C22-31A2F3436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A64DA9-8D6F-C660-8BEA-E768954C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5C61A-0423-2DDA-4CED-A75651C5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C49E0-82A8-BAF3-E6C0-C097937E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ECAE-67FA-0BF1-4F79-48B0CAEB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0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EA136-E4E6-8BF3-B492-1CE0425A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25485-56AD-7EA2-531D-1E500FC4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7B633-A8C8-4954-1632-82E7A426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53DBA-0A14-6F01-EFD5-E4DC2541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77E9D-238F-D4A2-188F-B15C31C4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1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E98CE-D0A4-348A-2DAB-9679C607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7103A-6347-07B2-F1FD-755A6315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5F45F-F0A9-F3F1-11EA-71AD83F7C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F17A5-0BED-6817-0A4D-37167CC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9A078-C11F-F0B9-0FEA-E2431E84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2080A-A72A-FDEC-022E-E341E37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4C244-4DB1-5383-1568-DDA8081B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680D61-68F1-2F30-A79C-9F9535BAB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B23CEE-DBD5-1215-0552-611ABDAF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A99A-91E0-E59D-C825-F0BDFD2A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CFBD2-1DBE-26C1-B5DA-F752FAA6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41BE8-5EE1-09EC-8FEA-2792519D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BD086-4B7A-85AE-DE1D-8160AB61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78CE7-14E5-E93E-727F-EC5BD362A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4049A1-8102-DBB4-75A2-95C0259CB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70825B-8DD0-EF3A-3673-54AF95D2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38A08-C0EB-E09F-F915-52F0FB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F7505D-6656-E176-D09B-E2AAC1EB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80655C-7DEE-A4AF-2B93-D102C05F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5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CBB5-BBD6-CE62-20F7-71014493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8A93BD-BA9A-C0FB-1970-93240A88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2FE7AA-410A-8B4A-8731-084442E8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8EB85-912B-B0A6-9A18-14D97152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2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5C5CB1-E5F5-5EBA-12D7-B7E82CA2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7DCA30-D16C-E10F-6F72-177A9BB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64FE77-76EB-0F93-6FA8-4C50EC5B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ED050-C007-8559-92D3-0DB7EFE1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0CB08-E4CF-7D7A-843C-14FF3059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1CE5B-80B2-71B2-45C7-D4D9B4C61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9DBED9-773C-FC12-344F-C32F853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707BA-D57D-D417-BCC5-71E3F85E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9780B-ADEB-B0E8-669A-7812FA81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A82CE-207C-9F1E-7D5F-AC406505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33135-897F-B491-F57F-02890B8B1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888C1-D4CE-2737-A585-1E6280607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16F6D-31BB-40EA-D238-6D8B3454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2BABAD-B181-D47C-366A-A6CE2AF3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A6228-4C9B-4631-9069-9EC46B7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0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C8FB6A-B323-EA53-9130-14473368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30569-1A5D-9F50-29C7-FDB63792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E85B8-CFC6-D2B4-D2CC-57FCEA29F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26B3C-7D83-4315-99AF-078432B4ECF0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58295-978F-20E7-042A-5B00F9B2B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41E9D-6A20-003C-FBBB-217502CA2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376C5-AA72-C522-E68C-1B813219A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객체지향 설계 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4ACC1D-456D-3476-B2B3-4DA530F0E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한동대학교 도서관 책자관리 및 대출시스템 </a:t>
            </a:r>
            <a:r>
              <a:rPr lang="en-US" altLang="ko-KR" dirty="0"/>
              <a:t>UML </a:t>
            </a:r>
            <a:r>
              <a:rPr lang="ko-KR" altLang="en-US" dirty="0"/>
              <a:t>모델링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BECDCBA-B9A9-D5A6-45BD-4AC925E17DB6}"/>
              </a:ext>
            </a:extLst>
          </p:cNvPr>
          <p:cNvSpPr txBox="1">
            <a:spLocks/>
          </p:cNvSpPr>
          <p:nvPr/>
        </p:nvSpPr>
        <p:spPr>
          <a:xfrm>
            <a:off x="-1328058" y="44299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21600287</a:t>
            </a:r>
            <a:r>
              <a:rPr lang="ko-KR" altLang="en-US" sz="1800" dirty="0"/>
              <a:t> 박정현</a:t>
            </a:r>
            <a:endParaRPr lang="en-US" altLang="ko-KR" sz="1800" dirty="0"/>
          </a:p>
          <a:p>
            <a:r>
              <a:rPr lang="en-US" altLang="ko-KR" sz="1800" dirty="0"/>
              <a:t>21800201 </a:t>
            </a:r>
            <a:r>
              <a:rPr lang="ko-KR" altLang="en-US" sz="1800" dirty="0"/>
              <a:t>김현욱</a:t>
            </a:r>
            <a:endParaRPr lang="en-US" altLang="ko-KR" sz="1800" dirty="0"/>
          </a:p>
          <a:p>
            <a:r>
              <a:rPr lang="en-US" altLang="ko-KR" sz="1800" dirty="0"/>
              <a:t>21900136 </a:t>
            </a:r>
            <a:r>
              <a:rPr lang="ko-KR" altLang="en-US" sz="1800" dirty="0" err="1"/>
              <a:t>김신후</a:t>
            </a:r>
            <a:endParaRPr lang="en-US" altLang="ko-KR" sz="1800" dirty="0"/>
          </a:p>
          <a:p>
            <a:r>
              <a:rPr lang="en-US" altLang="ko-KR" sz="1800" dirty="0"/>
              <a:t>21900745 </a:t>
            </a:r>
            <a:r>
              <a:rPr lang="ko-KR" altLang="en-US" sz="1800" dirty="0" err="1"/>
              <a:t>최소미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0931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00340A-BAEE-08CF-89E3-BD77F2F2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47D8E5-77F2-F442-07EB-86B0217D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141" y="880557"/>
            <a:ext cx="5729024" cy="24814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13B4AC-47FC-FD32-13AA-C0C140DF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15" y="3495597"/>
            <a:ext cx="5734284" cy="24679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A9D010-34B8-A650-8F7A-F3831C6F3597}"/>
              </a:ext>
            </a:extLst>
          </p:cNvPr>
          <p:cNvSpPr/>
          <p:nvPr/>
        </p:nvSpPr>
        <p:spPr>
          <a:xfrm>
            <a:off x="2976956" y="894413"/>
            <a:ext cx="5787843" cy="5011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ABB54A-96F6-1D5D-ADA6-C9921686826B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862076-E312-AFC8-7310-19ABA94B06BD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605C4AA8-2CD0-E6E5-BBA4-0003E4AB71B5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F9F3B70C-C006-13FA-13CB-C9E5AFF3EBEA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231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00340A-BAEE-08CF-89E3-BD77F2F2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4AAD2D-597D-87A9-6B8C-57D8C779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35" y="666695"/>
            <a:ext cx="5676199" cy="2762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4F4FE-39E6-8B60-FC86-654069529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35" y="3499060"/>
            <a:ext cx="5676199" cy="30400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1D87E2-56EC-A9C6-6044-1588336F0CE3}"/>
              </a:ext>
            </a:extLst>
          </p:cNvPr>
          <p:cNvSpPr/>
          <p:nvPr/>
        </p:nvSpPr>
        <p:spPr>
          <a:xfrm>
            <a:off x="3026219" y="666695"/>
            <a:ext cx="5746615" cy="5921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69F6CB-5C07-F250-8D1A-3C998AF1A645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E857F0-CF5D-A93B-AAD2-9E1CD3530E70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B90C804-5994-9066-2E04-65FD1FC8C7C7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75524E7-76A4-E4D2-8B88-69CE1BEFB49F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143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33A2B34-DCB8-2538-564E-BF30DC66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1" y="373322"/>
            <a:ext cx="2186171" cy="419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03D9B5-9147-A072-EED4-7FCF9FC2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74" y="792339"/>
            <a:ext cx="6224381" cy="58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1E5A62-44C2-902A-BDFE-BCCFB615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3" y="333056"/>
            <a:ext cx="2899143" cy="461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F933F-2A04-90EA-36F7-0424EAD2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23" y="1475422"/>
            <a:ext cx="8253354" cy="50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2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0A69BB-0564-F71E-007C-FB4509B1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9" y="364110"/>
            <a:ext cx="2188358" cy="381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30A32-B22D-10E7-4DF3-C784FAB34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2" y="554986"/>
            <a:ext cx="5824182" cy="60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2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9E1CBF-474A-2C8F-8FF9-7752ADC0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" y="262466"/>
            <a:ext cx="2731653" cy="5622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F777C7-085D-4816-E5AC-C4269FDD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63" y="733892"/>
            <a:ext cx="7982781" cy="60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0C41B-E65E-C4C7-B0AD-B96F2090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665D9B-9D4D-EB95-E5B8-27F3E47B5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01" y="887700"/>
            <a:ext cx="6044761" cy="57365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FCEB10-85EF-4B63-79E6-85F42A273267}"/>
              </a:ext>
            </a:extLst>
          </p:cNvPr>
          <p:cNvSpPr/>
          <p:nvPr/>
        </p:nvSpPr>
        <p:spPr>
          <a:xfrm>
            <a:off x="2798200" y="842060"/>
            <a:ext cx="6044761" cy="5835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EA31A5-BBA4-18D4-8E01-92FE54A3A98E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4C884D-8BDD-D06C-1831-E2EF594A6C40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81C3C1A4-7991-1AC5-3BFD-ECE8E6F7A39D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6156429-E037-B8B2-9F8D-64E2569B3F89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135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0FA59-87AE-3513-9B88-8824ACEC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08" y="993126"/>
            <a:ext cx="5495008" cy="53052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7CD636-18AB-7721-011A-9EB7B84E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ED049C-82BF-3FD2-7F42-75B027770210}"/>
              </a:ext>
            </a:extLst>
          </p:cNvPr>
          <p:cNvSpPr/>
          <p:nvPr/>
        </p:nvSpPr>
        <p:spPr>
          <a:xfrm>
            <a:off x="2937309" y="993126"/>
            <a:ext cx="5495008" cy="530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2D9C1-D84D-6D49-5D50-23C450E3BED3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80E2D-857F-0ABF-AE60-79B013E3C90D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9AD90ED-8F34-14AF-CF71-FC9FFBAA8F53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F62EC40E-04BA-CEA4-4CEB-0312B3F4D903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8837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D3F06A-E8D2-B251-D4EF-94615424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172" y="625837"/>
            <a:ext cx="5703656" cy="60534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6018E6-6311-8C7E-5BA0-D3399E13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0AD3EA-1335-BBB6-B36C-776CE920E392}"/>
              </a:ext>
            </a:extLst>
          </p:cNvPr>
          <p:cNvSpPr/>
          <p:nvPr/>
        </p:nvSpPr>
        <p:spPr>
          <a:xfrm>
            <a:off x="3244173" y="625837"/>
            <a:ext cx="5703656" cy="6053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F92A25-6625-4078-2B42-B74CDFA2C9A7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545A5F-34B6-4740-B516-2948EB794BB5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6794BEA-A937-4360-FAF2-8C7E2FDD3451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E5466FA-E014-BBCF-35DA-0912880F6CCF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0940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A43DC3-3CE7-EEC5-3221-21CCC0D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19" y="666268"/>
            <a:ext cx="5479962" cy="59235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6B61A8-F8B0-EC21-3FF8-EF25FF91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4DEF74-4952-4B0B-BFF4-1F5B6B787246}"/>
              </a:ext>
            </a:extLst>
          </p:cNvPr>
          <p:cNvSpPr/>
          <p:nvPr/>
        </p:nvSpPr>
        <p:spPr>
          <a:xfrm>
            <a:off x="3356020" y="666268"/>
            <a:ext cx="5479962" cy="5923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63B722-61C5-F382-D06F-AB81901EE932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B0F76A-35BD-D7EE-A047-CBE17A726857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16F152D-A629-3203-AB67-1AC2426277A3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4967B2F6-EA2A-34B8-D270-63116189A7E9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0853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673AFF-CD9E-4A18-E1BA-3DC73E3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35" y="1019833"/>
            <a:ext cx="5967822" cy="54625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F0460C-BEEE-2FA3-0451-403F4D0E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A8480E3-5F61-2D61-0934-CEB4C7FD5138}"/>
              </a:ext>
            </a:extLst>
          </p:cNvPr>
          <p:cNvSpPr/>
          <p:nvPr/>
        </p:nvSpPr>
        <p:spPr>
          <a:xfrm>
            <a:off x="3169462" y="1019832"/>
            <a:ext cx="5967822" cy="5462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B56DAE-EAEF-0364-0215-2C0CB4F390A6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B715B7-79CD-1BC7-B545-23BF32B2FDBE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F9FFD23-A641-9AC2-033A-70D0BC0873C7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97075938-6FC5-937E-9F7E-7D6201775EBD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114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133BF-DB3D-9E44-0717-91A1655E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63" y="1922597"/>
            <a:ext cx="6386073" cy="30128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D4564-EE63-36D5-356C-E20D0B3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FC573C-B542-7AC5-808B-BD39DF909B1F}"/>
              </a:ext>
            </a:extLst>
          </p:cNvPr>
          <p:cNvSpPr/>
          <p:nvPr/>
        </p:nvSpPr>
        <p:spPr>
          <a:xfrm>
            <a:off x="2902962" y="1922597"/>
            <a:ext cx="6386073" cy="3065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605E61-5721-B782-A1C2-F154AFC67300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704DFA-2CF2-0F64-DE4E-198461644A7C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FB1622C6-2832-624D-0437-013E6FC4B3B3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14A06B8-750C-36B8-2872-8358859B2779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156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CA81B-161F-F5FC-EC52-0EBCABF8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82" y="1097148"/>
            <a:ext cx="5647667" cy="5396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00340A-BAEE-08CF-89E3-BD77F2F2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951F30-0216-DA83-2949-1D0927513889}"/>
              </a:ext>
            </a:extLst>
          </p:cNvPr>
          <p:cNvSpPr/>
          <p:nvPr/>
        </p:nvSpPr>
        <p:spPr>
          <a:xfrm>
            <a:off x="3123782" y="1097147"/>
            <a:ext cx="5647667" cy="539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087E48-BBEF-EA13-225B-A556EECF0922}"/>
              </a:ext>
            </a:extLst>
          </p:cNvPr>
          <p:cNvSpPr/>
          <p:nvPr/>
        </p:nvSpPr>
        <p:spPr>
          <a:xfrm>
            <a:off x="444358" y="4793673"/>
            <a:ext cx="317642" cy="378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293626-558A-0254-77D5-9EE2FBEE29F6}"/>
              </a:ext>
            </a:extLst>
          </p:cNvPr>
          <p:cNvSpPr/>
          <p:nvPr/>
        </p:nvSpPr>
        <p:spPr>
          <a:xfrm>
            <a:off x="444357" y="5389418"/>
            <a:ext cx="317642" cy="378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6DA06EE-7245-AA16-8D92-115697C200B1}"/>
              </a:ext>
            </a:extLst>
          </p:cNvPr>
          <p:cNvSpPr txBox="1">
            <a:spLocks/>
          </p:cNvSpPr>
          <p:nvPr/>
        </p:nvSpPr>
        <p:spPr>
          <a:xfrm>
            <a:off x="846094" y="4824139"/>
            <a:ext cx="1439906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Original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913B7D1-72CF-A10C-EF56-FF25EB615AE3}"/>
              </a:ext>
            </a:extLst>
          </p:cNvPr>
          <p:cNvSpPr txBox="1">
            <a:spLocks/>
          </p:cNvSpPr>
          <p:nvPr/>
        </p:nvSpPr>
        <p:spPr>
          <a:xfrm>
            <a:off x="846094" y="5389418"/>
            <a:ext cx="1571524" cy="378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/>
              <a:t>: New Added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9285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63</Words>
  <Application>Microsoft Office PowerPoint</Application>
  <PresentationFormat>와이드스크린</PresentationFormat>
  <Paragraphs>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객체지향 설계 패턴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설계 패턴</dc:title>
  <dc:creator>vldrjtmxkdlf98@outlook.kr</dc:creator>
  <cp:lastModifiedBy>최소미</cp:lastModifiedBy>
  <cp:revision>8</cp:revision>
  <dcterms:created xsi:type="dcterms:W3CDTF">2023-03-20T06:13:06Z</dcterms:created>
  <dcterms:modified xsi:type="dcterms:W3CDTF">2023-03-27T07:27:05Z</dcterms:modified>
</cp:coreProperties>
</file>